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ED7D31"/>
    <a:srgbClr val="B5CBE7"/>
    <a:srgbClr val="FAFAFA"/>
    <a:srgbClr val="E2F0D9"/>
    <a:srgbClr val="55A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15" autoAdjust="0"/>
  </p:normalViewPr>
  <p:slideViewPr>
    <p:cSldViewPr snapToGrid="0">
      <p:cViewPr varScale="1">
        <p:scale>
          <a:sx n="101" d="100"/>
          <a:sy n="101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2A7C2-68B2-4F98-B636-B65DA34C30E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696E3-D047-4486-A357-83F9676F0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31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6931690" y="5642685"/>
            <a:ext cx="4576572" cy="1152339"/>
            <a:chOff x="5204949" y="4648154"/>
            <a:chExt cx="3432429" cy="111390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/>
          </p:blipFill>
          <p:spPr>
            <a:xfrm>
              <a:off x="5204949" y="4648154"/>
              <a:ext cx="1783080" cy="111390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8029" y="5027152"/>
              <a:ext cx="433322" cy="39487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 userDrawn="1"/>
          </p:nvSpPr>
          <p:spPr>
            <a:xfrm>
              <a:off x="7421352" y="5005052"/>
              <a:ext cx="121602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COST is supported by the EU framework</a:t>
              </a:r>
              <a:r>
                <a:rPr lang="en-US" sz="100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000" baseline="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programme</a:t>
              </a:r>
              <a:r>
                <a:rPr lang="en-US" sz="100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Horizon 2020</a:t>
              </a:r>
              <a:endPara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917656" y="2129665"/>
            <a:ext cx="10363200" cy="1770989"/>
          </a:xfrm>
        </p:spPr>
        <p:txBody>
          <a:bodyPr anchor="b"/>
          <a:lstStyle>
            <a:lvl1pPr algn="l">
              <a:defRPr sz="6000" b="1" cap="small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17656" y="4134263"/>
            <a:ext cx="9144000" cy="1508422"/>
          </a:xfrm>
        </p:spPr>
        <p:txBody>
          <a:bodyPr>
            <a:normAutofit/>
          </a:bodyPr>
          <a:lstStyle>
            <a:lvl1pPr marL="0" indent="0" algn="l"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" y="-2"/>
            <a:ext cx="9317372" cy="1736522"/>
            <a:chOff x="0" y="-2"/>
            <a:chExt cx="6988029" cy="1736522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0"/>
              <a:ext cx="6988029" cy="1736520"/>
            </a:xfrm>
            <a:custGeom>
              <a:avLst/>
              <a:gdLst>
                <a:gd name="connsiteX0" fmla="*/ 0 w 2768367"/>
                <a:gd name="connsiteY0" fmla="*/ 0 h 1241570"/>
                <a:gd name="connsiteX1" fmla="*/ 2768367 w 2768367"/>
                <a:gd name="connsiteY1" fmla="*/ 0 h 1241570"/>
                <a:gd name="connsiteX2" fmla="*/ 2768367 w 2768367"/>
                <a:gd name="connsiteY2" fmla="*/ 1241570 h 1241570"/>
                <a:gd name="connsiteX3" fmla="*/ 0 w 2768367"/>
                <a:gd name="connsiteY3" fmla="*/ 1241570 h 1241570"/>
                <a:gd name="connsiteX4" fmla="*/ 0 w 2768367"/>
                <a:gd name="connsiteY4" fmla="*/ 0 h 1241570"/>
                <a:gd name="connsiteX0" fmla="*/ 0 w 2768367"/>
                <a:gd name="connsiteY0" fmla="*/ 0 h 1736520"/>
                <a:gd name="connsiteX1" fmla="*/ 2768367 w 2768367"/>
                <a:gd name="connsiteY1" fmla="*/ 0 h 1736520"/>
                <a:gd name="connsiteX2" fmla="*/ 989901 w 2768367"/>
                <a:gd name="connsiteY2" fmla="*/ 1736520 h 1736520"/>
                <a:gd name="connsiteX3" fmla="*/ 0 w 2768367"/>
                <a:gd name="connsiteY3" fmla="*/ 1241570 h 1736520"/>
                <a:gd name="connsiteX4" fmla="*/ 0 w 2768367"/>
                <a:gd name="connsiteY4" fmla="*/ 0 h 1736520"/>
                <a:gd name="connsiteX0" fmla="*/ 0 w 6988029"/>
                <a:gd name="connsiteY0" fmla="*/ 0 h 1736520"/>
                <a:gd name="connsiteX1" fmla="*/ 6988029 w 6988029"/>
                <a:gd name="connsiteY1" fmla="*/ 0 h 1736520"/>
                <a:gd name="connsiteX2" fmla="*/ 989901 w 6988029"/>
                <a:gd name="connsiteY2" fmla="*/ 1736520 h 1736520"/>
                <a:gd name="connsiteX3" fmla="*/ 0 w 6988029"/>
                <a:gd name="connsiteY3" fmla="*/ 1241570 h 1736520"/>
                <a:gd name="connsiteX4" fmla="*/ 0 w 6988029"/>
                <a:gd name="connsiteY4" fmla="*/ 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88029" h="1736520">
                  <a:moveTo>
                    <a:pt x="0" y="0"/>
                  </a:moveTo>
                  <a:lnTo>
                    <a:pt x="6988029" y="0"/>
                  </a:lnTo>
                  <a:lnTo>
                    <a:pt x="989901" y="1736520"/>
                  </a:lnTo>
                  <a:lnTo>
                    <a:pt x="0" y="1241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Isosceles Triangle 14"/>
            <p:cNvSpPr/>
            <p:nvPr userDrawn="1"/>
          </p:nvSpPr>
          <p:spPr>
            <a:xfrm rot="10800000">
              <a:off x="1010872" y="0"/>
              <a:ext cx="1564548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1396768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Isosceles Triangle 14"/>
            <p:cNvSpPr/>
            <p:nvPr userDrawn="1"/>
          </p:nvSpPr>
          <p:spPr>
            <a:xfrm rot="10800000">
              <a:off x="1006154" y="0"/>
              <a:ext cx="3359792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1396768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" name="Isosceles Triangle 14"/>
            <p:cNvSpPr/>
            <p:nvPr userDrawn="1"/>
          </p:nvSpPr>
          <p:spPr>
            <a:xfrm rot="10800000">
              <a:off x="1006153" y="-2"/>
              <a:ext cx="4060796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654203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480085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480085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8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917656" y="5948946"/>
            <a:ext cx="2226733" cy="777875"/>
          </a:xfrm>
        </p:spPr>
        <p:txBody>
          <a:bodyPr/>
          <a:lstStyle/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31" y="423507"/>
            <a:ext cx="2435747" cy="88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836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8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31851" y="2022839"/>
            <a:ext cx="10515600" cy="2079335"/>
          </a:xfrm>
        </p:spPr>
        <p:txBody>
          <a:bodyPr anchor="b"/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831851" y="412916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1" y="-2"/>
            <a:ext cx="9317372" cy="1736522"/>
            <a:chOff x="0" y="-2"/>
            <a:chExt cx="6988029" cy="1736522"/>
          </a:xfrm>
        </p:grpSpPr>
        <p:sp>
          <p:nvSpPr>
            <p:cNvPr id="17" name="Rectangle 13"/>
            <p:cNvSpPr/>
            <p:nvPr userDrawn="1"/>
          </p:nvSpPr>
          <p:spPr>
            <a:xfrm>
              <a:off x="0" y="0"/>
              <a:ext cx="6988029" cy="1736520"/>
            </a:xfrm>
            <a:custGeom>
              <a:avLst/>
              <a:gdLst>
                <a:gd name="connsiteX0" fmla="*/ 0 w 2768367"/>
                <a:gd name="connsiteY0" fmla="*/ 0 h 1241570"/>
                <a:gd name="connsiteX1" fmla="*/ 2768367 w 2768367"/>
                <a:gd name="connsiteY1" fmla="*/ 0 h 1241570"/>
                <a:gd name="connsiteX2" fmla="*/ 2768367 w 2768367"/>
                <a:gd name="connsiteY2" fmla="*/ 1241570 h 1241570"/>
                <a:gd name="connsiteX3" fmla="*/ 0 w 2768367"/>
                <a:gd name="connsiteY3" fmla="*/ 1241570 h 1241570"/>
                <a:gd name="connsiteX4" fmla="*/ 0 w 2768367"/>
                <a:gd name="connsiteY4" fmla="*/ 0 h 1241570"/>
                <a:gd name="connsiteX0" fmla="*/ 0 w 2768367"/>
                <a:gd name="connsiteY0" fmla="*/ 0 h 1736520"/>
                <a:gd name="connsiteX1" fmla="*/ 2768367 w 2768367"/>
                <a:gd name="connsiteY1" fmla="*/ 0 h 1736520"/>
                <a:gd name="connsiteX2" fmla="*/ 989901 w 2768367"/>
                <a:gd name="connsiteY2" fmla="*/ 1736520 h 1736520"/>
                <a:gd name="connsiteX3" fmla="*/ 0 w 2768367"/>
                <a:gd name="connsiteY3" fmla="*/ 1241570 h 1736520"/>
                <a:gd name="connsiteX4" fmla="*/ 0 w 2768367"/>
                <a:gd name="connsiteY4" fmla="*/ 0 h 1736520"/>
                <a:gd name="connsiteX0" fmla="*/ 0 w 6988029"/>
                <a:gd name="connsiteY0" fmla="*/ 0 h 1736520"/>
                <a:gd name="connsiteX1" fmla="*/ 6988029 w 6988029"/>
                <a:gd name="connsiteY1" fmla="*/ 0 h 1736520"/>
                <a:gd name="connsiteX2" fmla="*/ 989901 w 6988029"/>
                <a:gd name="connsiteY2" fmla="*/ 1736520 h 1736520"/>
                <a:gd name="connsiteX3" fmla="*/ 0 w 6988029"/>
                <a:gd name="connsiteY3" fmla="*/ 1241570 h 1736520"/>
                <a:gd name="connsiteX4" fmla="*/ 0 w 6988029"/>
                <a:gd name="connsiteY4" fmla="*/ 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88029" h="1736520">
                  <a:moveTo>
                    <a:pt x="0" y="0"/>
                  </a:moveTo>
                  <a:lnTo>
                    <a:pt x="6988029" y="0"/>
                  </a:lnTo>
                  <a:lnTo>
                    <a:pt x="989901" y="1736520"/>
                  </a:lnTo>
                  <a:lnTo>
                    <a:pt x="0" y="1241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Isosceles Triangle 14"/>
            <p:cNvSpPr/>
            <p:nvPr userDrawn="1"/>
          </p:nvSpPr>
          <p:spPr>
            <a:xfrm rot="10800000">
              <a:off x="1010872" y="0"/>
              <a:ext cx="1564548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1396768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Isosceles Triangle 14"/>
            <p:cNvSpPr/>
            <p:nvPr userDrawn="1"/>
          </p:nvSpPr>
          <p:spPr>
            <a:xfrm rot="10800000">
              <a:off x="1006154" y="0"/>
              <a:ext cx="3359792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1396768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0" name="Isosceles Triangle 14"/>
            <p:cNvSpPr/>
            <p:nvPr userDrawn="1"/>
          </p:nvSpPr>
          <p:spPr>
            <a:xfrm rot="10800000">
              <a:off x="1006153" y="-2"/>
              <a:ext cx="4060796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654203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480085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480085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31" y="423507"/>
            <a:ext cx="2435747" cy="889505"/>
          </a:xfrm>
          <a:prstGeom prst="rect">
            <a:avLst/>
          </a:prstGeom>
        </p:spPr>
      </p:pic>
      <p:grpSp>
        <p:nvGrpSpPr>
          <p:cNvPr id="22" name="Group 21"/>
          <p:cNvGrpSpPr/>
          <p:nvPr userDrawn="1"/>
        </p:nvGrpSpPr>
        <p:grpSpPr>
          <a:xfrm>
            <a:off x="6931690" y="5642685"/>
            <a:ext cx="4576572" cy="1152339"/>
            <a:chOff x="5204949" y="4648154"/>
            <a:chExt cx="3432429" cy="1113905"/>
          </a:xfrm>
        </p:grpSpPr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/>
          </p:blipFill>
          <p:spPr>
            <a:xfrm>
              <a:off x="5204949" y="4648154"/>
              <a:ext cx="1783080" cy="1113905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8029" y="5027152"/>
              <a:ext cx="433322" cy="394874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 userDrawn="1"/>
          </p:nvSpPr>
          <p:spPr>
            <a:xfrm>
              <a:off x="7421352" y="5005052"/>
              <a:ext cx="121602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COST is supported by the EU framework</a:t>
              </a:r>
              <a:r>
                <a:rPr lang="en-US" sz="100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000" baseline="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programme</a:t>
              </a:r>
              <a:r>
                <a:rPr lang="en-US" sz="100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Horizon 2020</a:t>
              </a:r>
              <a:endPara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053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6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7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7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5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4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6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/>
          <p:nvPr userDrawn="1"/>
        </p:nvSpPr>
        <p:spPr>
          <a:xfrm>
            <a:off x="1" y="0"/>
            <a:ext cx="9317372" cy="1736520"/>
          </a:xfrm>
          <a:custGeom>
            <a:avLst/>
            <a:gdLst>
              <a:gd name="connsiteX0" fmla="*/ 0 w 2768367"/>
              <a:gd name="connsiteY0" fmla="*/ 0 h 1241570"/>
              <a:gd name="connsiteX1" fmla="*/ 2768367 w 2768367"/>
              <a:gd name="connsiteY1" fmla="*/ 0 h 1241570"/>
              <a:gd name="connsiteX2" fmla="*/ 2768367 w 2768367"/>
              <a:gd name="connsiteY2" fmla="*/ 1241570 h 1241570"/>
              <a:gd name="connsiteX3" fmla="*/ 0 w 2768367"/>
              <a:gd name="connsiteY3" fmla="*/ 1241570 h 1241570"/>
              <a:gd name="connsiteX4" fmla="*/ 0 w 2768367"/>
              <a:gd name="connsiteY4" fmla="*/ 0 h 1241570"/>
              <a:gd name="connsiteX0" fmla="*/ 0 w 2768367"/>
              <a:gd name="connsiteY0" fmla="*/ 0 h 1736520"/>
              <a:gd name="connsiteX1" fmla="*/ 2768367 w 2768367"/>
              <a:gd name="connsiteY1" fmla="*/ 0 h 1736520"/>
              <a:gd name="connsiteX2" fmla="*/ 989901 w 2768367"/>
              <a:gd name="connsiteY2" fmla="*/ 1736520 h 1736520"/>
              <a:gd name="connsiteX3" fmla="*/ 0 w 2768367"/>
              <a:gd name="connsiteY3" fmla="*/ 1241570 h 1736520"/>
              <a:gd name="connsiteX4" fmla="*/ 0 w 2768367"/>
              <a:gd name="connsiteY4" fmla="*/ 0 h 1736520"/>
              <a:gd name="connsiteX0" fmla="*/ 0 w 6988029"/>
              <a:gd name="connsiteY0" fmla="*/ 0 h 1736520"/>
              <a:gd name="connsiteX1" fmla="*/ 6988029 w 6988029"/>
              <a:gd name="connsiteY1" fmla="*/ 0 h 1736520"/>
              <a:gd name="connsiteX2" fmla="*/ 989901 w 6988029"/>
              <a:gd name="connsiteY2" fmla="*/ 1736520 h 1736520"/>
              <a:gd name="connsiteX3" fmla="*/ 0 w 6988029"/>
              <a:gd name="connsiteY3" fmla="*/ 1241570 h 1736520"/>
              <a:gd name="connsiteX4" fmla="*/ 0 w 6988029"/>
              <a:gd name="connsiteY4" fmla="*/ 0 h 1736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88029" h="1736520">
                <a:moveTo>
                  <a:pt x="0" y="0"/>
                </a:moveTo>
                <a:lnTo>
                  <a:pt x="6988029" y="0"/>
                </a:lnTo>
                <a:lnTo>
                  <a:pt x="989901" y="1736520"/>
                </a:lnTo>
                <a:lnTo>
                  <a:pt x="0" y="124157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1732-BCCA-4AD5-A818-6AC4476200CA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1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0070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ciensa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SCIENSANO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Brecht Devleesschauwer</dc:creator>
  <cp:lastModifiedBy>Brecht Devleesschauwer</cp:lastModifiedBy>
  <cp:revision>113</cp:revision>
  <dcterms:created xsi:type="dcterms:W3CDTF">2019-08-20T15:36:53Z</dcterms:created>
  <dcterms:modified xsi:type="dcterms:W3CDTF">2021-03-19T09:30:02Z</dcterms:modified>
</cp:coreProperties>
</file>